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 varScale="1">
        <p:scale>
          <a:sx n="64" d="100"/>
          <a:sy n="64" d="100"/>
        </p:scale>
        <p:origin x="15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4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fr-FR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9236" y="334106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</a:t>
            </a:r>
            <a:r>
              <a:rPr lang="en-US" altLang="zh-CN" sz="1400" b="1" dirty="0" smtClean="0">
                <a:effectLst/>
              </a:rPr>
              <a:t>11381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</a:t>
            </a:r>
            <a:r>
              <a:rPr lang="en-US" altLang="zh-CN" sz="1200" dirty="0" smtClean="0">
                <a:solidFill>
                  <a:schemeClr val="bg1"/>
                </a:solidFill>
              </a:rPr>
              <a:t>54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fr-FR" altLang="de-DE" sz="1200" baseline="0" dirty="0" smtClean="0">
                <a:solidFill>
                  <a:schemeClr val="bg1"/>
                </a:solidFill>
              </a:rPr>
              <a:t>Toulouse, France, November 14 – 18,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FS_AMP Status </a:t>
            </a:r>
            <a:r>
              <a:rPr lang="en-GB" altLang="zh-CN" sz="3600" b="1" dirty="0" smtClean="0"/>
              <a:t>Report</a:t>
            </a:r>
            <a:r>
              <a:rPr lang="en-GB" altLang="zh-CN" sz="3600" b="1" dirty="0"/>
              <a:t/>
            </a:r>
            <a:br>
              <a:rPr lang="en-GB" altLang="zh-CN" sz="3600" b="1" dirty="0"/>
            </a:br>
            <a:r>
              <a:rPr lang="en-GB" altLang="zh-CN" sz="3600" b="1" dirty="0" smtClean="0"/>
              <a:t>AMP </a:t>
            </a:r>
            <a:r>
              <a:rPr lang="en-GB" altLang="zh-CN" sz="3600" b="1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zh-CN" sz="1800" dirty="0" smtClean="0"/>
              <a:t>Zhuoyi Chen</a:t>
            </a:r>
            <a:endParaRPr lang="en-US" altLang="en-US" sz="1800" dirty="0" smtClean="0"/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China Telecom (Rapporteur)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</a:t>
            </a:r>
            <a:r>
              <a:rPr lang="en-US" altLang="zh-CN" sz="2800" b="1" dirty="0" smtClean="0"/>
              <a:t>4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843086"/>
            <a:ext cx="8695692" cy="360334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TR </a:t>
            </a:r>
            <a:r>
              <a:rPr lang="en-US" altLang="de-DE" sz="1400" kern="0" dirty="0"/>
              <a:t>23.700-89 v18.0.0 is </a:t>
            </a:r>
            <a:r>
              <a:rPr lang="en-US" altLang="de-DE" sz="1400" kern="0" dirty="0" smtClean="0"/>
              <a:t>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Study </a:t>
            </a:r>
            <a:r>
              <a:rPr lang="en-US" altLang="de-DE" sz="1400" dirty="0"/>
              <a:t>phase </a:t>
            </a:r>
            <a:r>
              <a:rPr lang="en-US" altLang="zh-CN" sz="1400" dirty="0" smtClean="0"/>
              <a:t>was</a:t>
            </a:r>
            <a:r>
              <a:rPr lang="en-US" altLang="de-DE" sz="1400" dirty="0" smtClean="0"/>
              <a:t> completed </a:t>
            </a:r>
            <a:r>
              <a:rPr lang="en-US" altLang="zh-CN" sz="1400" dirty="0" smtClean="0"/>
              <a:t>in SA2#152E</a:t>
            </a:r>
            <a:r>
              <a:rPr lang="en-US" altLang="de-DE" sz="14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NO TU is allocated for FS_AMP at </a:t>
            </a:r>
            <a:r>
              <a:rPr lang="en-US" altLang="de-DE" sz="1800" dirty="0" smtClean="0"/>
              <a:t>SA2#15</a:t>
            </a:r>
            <a:r>
              <a:rPr lang="en-US" altLang="zh-CN" sz="1800" dirty="0" smtClean="0"/>
              <a:t>4</a:t>
            </a:r>
            <a:r>
              <a:rPr lang="en-US" altLang="de-DE" sz="18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Next Steps</a:t>
            </a:r>
            <a:r>
              <a:rPr lang="en-US" altLang="zh-CN" sz="1800" kern="0" dirty="0"/>
              <a:t>:  </a:t>
            </a:r>
            <a:endParaRPr lang="en-US" altLang="zh-CN" sz="18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Remove the EN, and complete AMP SA2 normative work.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800" b="1" dirty="0" smtClean="0"/>
              <a:t>RAN </a:t>
            </a:r>
            <a:r>
              <a:rPr lang="en-US" altLang="zh-CN" sz="1800" b="1" dirty="0"/>
              <a:t>impacts and dependencies</a:t>
            </a:r>
            <a:r>
              <a:rPr lang="en-US" altLang="zh-CN" sz="1800" dirty="0"/>
              <a:t>: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RAN impacts or dependencies are identified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6943857"/>
              </p:ext>
            </p:extLst>
          </p:nvPr>
        </p:nvGraphicFramePr>
        <p:xfrm>
          <a:off x="218574" y="1377122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80 -&gt;</a:t>
                      </a: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dirty="0" smtClean="0">
                          <a:solidFill>
                            <a:schemeClr val="bg1"/>
                          </a:solidFill>
                        </a:rPr>
                        <a:t>SP-220807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576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</a:t>
            </a:r>
            <a:r>
              <a:rPr lang="en-US" altLang="zh-CN" sz="2800" b="1" dirty="0" smtClean="0"/>
              <a:t>4</a:t>
            </a:r>
            <a:r>
              <a:rPr lang="en-US" altLang="de-DE" sz="2800" b="1" dirty="0" smtClean="0"/>
              <a:t> (2/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SA2#154AH)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Complete AMP normative work at SA2#154AH.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1">
              <a:lnSpc>
                <a:spcPct val="110000"/>
              </a:lnSpc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SA2#149-E,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0.5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TU assigned, TR Skeleton, TR Scope, Architectural Assumption, Key Issues, allow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solutions.  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SA2#150-E,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0.5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TU assigned,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no new Key Issue could be allowed and the last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e-meeting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for new solution(s).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SA2#151-E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no TU 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assigned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. 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SA2#152-E,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0.5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TU assigned,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for solution clean-up,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evaluation and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conclusion.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N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ormative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WID creation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. Submit TR23.700-89 to SA#97E.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SA2#153-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</a:rPr>
              <a:t>E: 0.25 TU assigned, for normative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 smtClean="0"/>
              <a:t>SA2#154AH: 0.25 TU assigned, for normative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None.</a:t>
            </a: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91" y="2815682"/>
            <a:ext cx="8788001" cy="46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</a:t>
            </a:r>
            <a:r>
              <a:rPr lang="en-US" altLang="de-DE" sz="2800" b="1" dirty="0" smtClean="0"/>
              <a:t>at SA#98E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65928"/>
            <a:ext cx="8695692" cy="318682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23.700-89 v18.0.0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phase </a:t>
            </a:r>
            <a:r>
              <a:rPr lang="en-US" altLang="de-DE" sz="1200" dirty="0" smtClean="0"/>
              <a:t>is </a:t>
            </a:r>
            <a:r>
              <a:rPr lang="en-US" altLang="de-DE" sz="1200" dirty="0"/>
              <a:t>completed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Normative phase begins and 5 </a:t>
            </a:r>
            <a:r>
              <a:rPr lang="en-US" altLang="de-DE" sz="1200" dirty="0"/>
              <a:t>CRs </a:t>
            </a:r>
            <a:r>
              <a:rPr lang="en-US" altLang="de-DE" sz="1200" dirty="0" smtClean="0"/>
              <a:t>are </a:t>
            </a:r>
            <a:r>
              <a:rPr lang="en-US" altLang="de-DE" sz="1200" dirty="0"/>
              <a:t>approved at SA2#153E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WID update is submitted.</a:t>
            </a:r>
            <a:endParaRPr lang="en-US" altLang="de-DE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</a:t>
            </a:r>
            <a:r>
              <a:rPr lang="en-US" altLang="zh-CN" sz="1600" b="1" dirty="0" smtClean="0"/>
              <a:t>dependencies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 RAN </a:t>
            </a:r>
            <a:r>
              <a:rPr lang="en-US" altLang="zh-CN" sz="1200" dirty="0"/>
              <a:t>impacts or dependencies </a:t>
            </a:r>
            <a:r>
              <a:rPr lang="en-US" altLang="zh-CN" sz="1200" dirty="0" smtClean="0"/>
              <a:t>are identified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>
                <a:cs typeface="Arial" panose="020B0604020202020204" pitchFamily="34" charset="0"/>
              </a:rPr>
              <a:t>Next </a:t>
            </a:r>
            <a:r>
              <a:rPr lang="de-DE" altLang="zh-CN" sz="1600" b="1" dirty="0" smtClean="0">
                <a:cs typeface="Arial" panose="020B0604020202020204" pitchFamily="34" charset="0"/>
              </a:rPr>
              <a:t>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Remove the EN, and complete AMP </a:t>
            </a:r>
            <a:r>
              <a:rPr lang="en-US" altLang="zh-CN" sz="1200" kern="0" dirty="0" smtClean="0"/>
              <a:t>normative work by SA#99.</a:t>
            </a:r>
            <a:endParaRPr lang="de-DE" altLang="zh-CN" sz="1200" b="1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615065"/>
              </p:ext>
            </p:extLst>
          </p:nvPr>
        </p:nvGraphicFramePr>
        <p:xfrm>
          <a:off x="218574" y="1377122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0 -&gt;</a:t>
                      </a: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SP-220807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58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327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dcc30912-d230-4cc2-b11f-bb5ca2a6b6f5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47977</TotalTime>
  <Words>314</Words>
  <Application>Microsoft Office PowerPoint</Application>
  <PresentationFormat>全屏显示(4:3)</PresentationFormat>
  <Paragraphs>80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FS_AMP Status Report AMP Status Report</vt:lpstr>
      <vt:lpstr>FS_AMP status after SA2#154</vt:lpstr>
      <vt:lpstr>FS_AMP status after SA2#154 (2/2)</vt:lpstr>
      <vt:lpstr>FS_AMP status at SA#98E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陈卓怡</cp:lastModifiedBy>
  <cp:revision>1890</cp:revision>
  <dcterms:created xsi:type="dcterms:W3CDTF">2008-08-30T09:32:10Z</dcterms:created>
  <dcterms:modified xsi:type="dcterms:W3CDTF">2022-11-21T09:03:48Z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